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Zerocash: Decentralized Anonymized Payments from Bitcoins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Andrew Morris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Zerocash	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Zerocash aims to be a solution to the issue of the lack of anonymity in BTC.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In doing so, Zerocash aims to </a:t>
            </a:r>
            <a:r>
              <a:rPr lang="en"/>
              <a:t>achieve</a:t>
            </a:r>
            <a:r>
              <a:rPr lang="en"/>
              <a:t> two primary goals: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Allow for anonymous TX of variable amounts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And hide TX amounts and the values of coins held by users.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In Zerocash, this is accomplished by using a Decentralized Anonymous Payment system.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Backbone of Zerocash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Zerocash is conceptually backed by the Decentralized Anonymized Payment Scheme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What is DAP?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Sits atop the Bitcoin ledger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6 Concrete Steps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1: User anonymity with fixed value coins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Conceptually developed with fixed value coins (atomic BTC only)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Process of theoretically minting a coin by depositing to a backed escrow account. -----&gt; Left with coin “c”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do you spend “c”?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“C” is validated by a combination of serial number and zk-SNARK proof to establish “c” exists in the mint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zk-SNARK= zero knowledge Succint non-interactive ARguments of Knowledge?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2: Compressing the list of Coin Committments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The “mint” in step 1 is linear- list like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By using </a:t>
            </a:r>
            <a:r>
              <a:rPr lang="en"/>
              <a:t>collision resistant hash function, CRH, we can change the way time and space is compiled. From linear ----&gt; logarithmic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With a merkle tree (mint) depth of 64, there are 2^64 coins available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 total of </a:t>
            </a:r>
            <a:r>
              <a:rPr lang="en" sz="2250">
                <a:solidFill>
                  <a:srgbClr val="222222"/>
                </a:solidFill>
                <a:highlight>
                  <a:srgbClr val="FFFFFF"/>
                </a:highlight>
              </a:rPr>
              <a:t>1.8446744e+19 coins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3: </a:t>
            </a:r>
            <a:r>
              <a:rPr lang="en" sz="2400"/>
              <a:t>Extending coins for Direct Anonymous Payments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Up to now, our model is </a:t>
            </a:r>
            <a:r>
              <a:rPr lang="en"/>
              <a:t>theoretically sound and anonymous, but highly impractical.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To remedy this we add addresses (targets for payments) and the ability to derive non atomic coins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Coins are spent using the “pour” operation 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4: Sending Coins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Makes use of a key pair for private key encryption by adding public keys and secret keys to the addresses. (addr-pk,addr-sk)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Example send TX: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1: User1 wishes to send coins to User 2, begins by encrypting cypher text ©     using User2’s pk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        2: User1 includes © in the POUR TX, User 2 can scan the ledger and then decrypt © with their SK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5: Public Outputs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do we go from Zerocash to Bitcoin?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Modify the POUR transaction to include a public output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The string info. Included helps to determine the destination of the funds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7025" y="2000200"/>
            <a:ext cx="3040028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6: Non-Malleability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do we prevent the double spend problem and other malicious users?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We add a digital signature scheme to the POUR TX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Utilizes </a:t>
            </a:r>
            <a:r>
              <a:rPr lang="en"/>
              <a:t>Collision</a:t>
            </a:r>
            <a:r>
              <a:rPr lang="en"/>
              <a:t> Resistant Hashing and a high-entropy system, wherein the signed values change frequently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CRH based Merkle Tree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9" y="1152475"/>
            <a:ext cx="8282764" cy="346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Are we Secure?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Must satisfy three requirements- ledger indistinguishability, transaction non-malleability, and balance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Zerocash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The concept was developed by: Eli Ben-Sason, Alessandro Chieso, Christina Garman, Matthew Green, Ian Miers, Eran Tromer, and Madars Virza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Zerocash was presented at the 2014 IEEE Symposium on Security and Privacy. 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You may remember our guest lecturer, Matthew, whose startup is attempting to capitalize on mining ZCash.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Implementation?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1152475"/>
            <a:ext cx="8520600" cy="3879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Brief History of Digital Monies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1980s- Digital Cash in the Netherlands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Late 80’s- Chaum’s Digicash- blinded transactions, but legally bound to central banks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E-gold- Backed by central authority, victim of post 9/11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Bitcoin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Zerocoin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Developed by many of the same authors as this paper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Logical predecessor to </a:t>
            </a:r>
            <a:r>
              <a:rPr i="1" lang="en"/>
              <a:t>Zerocash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Introduced zk-Snarks to verify the validity of coins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Made steps towards </a:t>
            </a:r>
            <a:r>
              <a:rPr lang="en"/>
              <a:t>achieving</a:t>
            </a:r>
            <a:r>
              <a:rPr lang="en"/>
              <a:t> total anonymity and privacy, but was ultimately impractical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Transactions were cumbersome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TX’s needed to be atomic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No way to send Zerocoin to users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zk-SNark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Zero-Knowledge Succinct Non-Interactive Arguments of Knowledge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Essentially, this </a:t>
            </a:r>
            <a:r>
              <a:rPr lang="en">
                <a:solidFill>
                  <a:schemeClr val="dk1"/>
                </a:solidFill>
              </a:rPr>
              <a:t>allows any user, public or private to verify the correctness of a computation without actually performing the computation, or knowing what computation was executed.</a:t>
            </a:r>
          </a:p>
          <a:p>
            <a:pPr indent="-228600" lvl="0" marL="45720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Used in both Zerocoin and Zerocash to authenticate coins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	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Part of the goals of the </a:t>
            </a:r>
            <a:r>
              <a:rPr i="1" lang="en"/>
              <a:t>Zerocash</a:t>
            </a:r>
            <a:r>
              <a:rPr lang="en"/>
              <a:t> team was to build a practical anonymous and private currency, essentially elevating Zerocoin to the next level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Zerocash vs. ZCash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Zerocash is the underlying cryptographic protocol that makes ZCash possible, while ZCash is built primarily on the back of Zerocash, ZCash has added some marginal differences.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It is worthwhile to note that all of the aforementioned authors of the Zerocash paper are developers on the ZCash team. (ZCash)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8000" y="2994300"/>
            <a:ext cx="3035099" cy="182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Understanding the Issue with BTC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216075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Not Anonymous!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Easily traceable using blockchain analysis of the public ledger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Legitimate users have a concern for privacy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“But there are tumblers” !?!?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250225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Tumblers/Mixers	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How Tumblers/Mixers work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Issues that can/have arisen from Tumblers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Is this really a solution?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